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49" autoAdjust="0"/>
  </p:normalViewPr>
  <p:slideViewPr>
    <p:cSldViewPr>
      <p:cViewPr varScale="1">
        <p:scale>
          <a:sx n="85" d="100"/>
          <a:sy n="85" d="100"/>
        </p:scale>
        <p:origin x="-13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2088232"/>
          </a:xfrm>
        </p:spPr>
        <p:txBody>
          <a:bodyPr/>
          <a:lstStyle/>
          <a:p>
            <a:r>
              <a:rPr lang="ru-RU" b="1" dirty="0" smtClean="0"/>
              <a:t>ФОП – Федеральная образовательная программа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Подготовила: заведующий                                                                            МДОУ № 36 «Золотой петушок» ЯМР                                          </a:t>
            </a:r>
          </a:p>
          <a:p>
            <a:pPr algn="r"/>
            <a:endParaRPr lang="ru-RU" sz="1800" dirty="0"/>
          </a:p>
          <a:p>
            <a:pPr algn="r"/>
            <a:r>
              <a:rPr lang="ru-RU" sz="1800" dirty="0" smtClean="0"/>
              <a:t>Казанкова Т.Н.</a:t>
            </a:r>
          </a:p>
          <a:p>
            <a:endParaRPr lang="ru-RU" sz="1800" smtClean="0"/>
          </a:p>
          <a:p>
            <a:endParaRPr lang="ru-RU" sz="1800" dirty="0"/>
          </a:p>
          <a:p>
            <a:r>
              <a:rPr lang="ru-RU" sz="1800" dirty="0" smtClean="0"/>
              <a:t>Общее собрание родителей</a:t>
            </a:r>
          </a:p>
          <a:p>
            <a:r>
              <a:rPr lang="ru-RU" sz="1800" dirty="0" smtClean="0"/>
              <a:t>2023 г.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28200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было – как стало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ФГОС – основа для разработки вариативных примерных образовательных программ ДО</a:t>
            </a:r>
          </a:p>
          <a:p>
            <a:r>
              <a:rPr lang="ru-RU" dirty="0" smtClean="0"/>
              <a:t>Программа утверждалась организацией в соответствии с ФГОС и с учетом Примерных программ</a:t>
            </a:r>
          </a:p>
          <a:p>
            <a:r>
              <a:rPr lang="ru-RU" dirty="0" smtClean="0"/>
              <a:t>Содержание Программы – развитие личности, мотивации и способностей детей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ФГОС – основа для разработки ФОП ДО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Программа разрабатывается и утверждается Организацией в соответствии с ФГОС и ФОП ДО</a:t>
            </a:r>
          </a:p>
          <a:p>
            <a:r>
              <a:rPr lang="ru-RU" dirty="0" smtClean="0"/>
              <a:t>Содержание Программы – обеспечивает физическое и психическое развитие, воспитание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35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содержании ФОП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По-прежнему </a:t>
            </a:r>
            <a:r>
              <a:rPr lang="ru-RU" b="1" i="1" dirty="0" smtClean="0"/>
              <a:t>содержание дошкольного образования детей</a:t>
            </a:r>
            <a:r>
              <a:rPr lang="ru-RU" dirty="0" smtClean="0"/>
              <a:t> реализуется по пяти направлениям (образовательным областям):  социально-коммуникативное, познавательное, речевое, художественно-эстетическое, физическое развитие детей</a:t>
            </a:r>
          </a:p>
          <a:p>
            <a:r>
              <a:rPr lang="ru-RU" dirty="0" smtClean="0"/>
              <a:t>В ФОП ДО установлены возможные достижения детей к определенному возрасту - </a:t>
            </a:r>
            <a:r>
              <a:rPr lang="ru-RU" b="1" i="1" dirty="0" smtClean="0"/>
              <a:t>планируемые результаты реализации Программы</a:t>
            </a:r>
          </a:p>
          <a:p>
            <a:r>
              <a:rPr lang="ru-RU" dirty="0"/>
              <a:t>ФОП ДО определяет для педагогов и для родителей </a:t>
            </a:r>
            <a:r>
              <a:rPr lang="ru-RU" b="1" i="1" dirty="0"/>
              <a:t>рекомендуемый перечень детской художественной литературы (для каждого возраста) и перечень анимационных произведений для просмотра дома (для детей 5-7 лет</a:t>
            </a:r>
            <a:r>
              <a:rPr lang="ru-RU" b="1" i="1" dirty="0" smtClean="0"/>
              <a:t>)</a:t>
            </a:r>
          </a:p>
          <a:p>
            <a:r>
              <a:rPr lang="ru-RU" dirty="0"/>
              <a:t>Дошкольное образование предусматривает </a:t>
            </a:r>
            <a:r>
              <a:rPr lang="ru-RU" b="1" i="1" dirty="0"/>
              <a:t>проведение с детьми занятий. </a:t>
            </a:r>
            <a:r>
              <a:rPr lang="ru-RU" dirty="0"/>
              <a:t>Но эти занятия не соответствуют уроку в </a:t>
            </a:r>
            <a:r>
              <a:rPr lang="ru-RU" dirty="0" smtClean="0"/>
              <a:t>школе</a:t>
            </a:r>
          </a:p>
          <a:p>
            <a:r>
              <a:rPr lang="ru-RU" dirty="0"/>
              <a:t>Современное дошкольное образование уделяет </a:t>
            </a:r>
            <a:r>
              <a:rPr lang="ru-RU" b="1" i="1" dirty="0"/>
              <a:t>большое внимание воспитательной работе с детьми. Большое место отводится патриотическому воспитанию.</a:t>
            </a:r>
            <a:r>
              <a:rPr lang="ru-RU" dirty="0"/>
              <a:t> Поэтому, ФОП ДО включает программу воспитания </a:t>
            </a:r>
            <a:r>
              <a:rPr lang="ru-RU" dirty="0" smtClean="0"/>
              <a:t>дошкольников</a:t>
            </a:r>
          </a:p>
          <a:p>
            <a:endParaRPr lang="ru-RU" dirty="0" smtClean="0"/>
          </a:p>
          <a:p>
            <a:endParaRPr lang="ru-RU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961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100" b="1" i="1" dirty="0" smtClean="0"/>
              <a:t>Взаимодействие </a:t>
            </a:r>
            <a:r>
              <a:rPr lang="ru-RU" sz="3100" b="1" i="1" dirty="0"/>
              <a:t>педагогического коллектива с семьями </a:t>
            </a:r>
            <a:r>
              <a:rPr lang="ru-RU" sz="3100" b="1" i="1" dirty="0" smtClean="0"/>
              <a:t>воспитанников – обязательное условие реализации ДО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Задачи</a:t>
            </a:r>
            <a:r>
              <a:rPr lang="ru-RU" dirty="0"/>
              <a:t>, стоящие сегодня перед системой образования, повышают ответственность родителей за результативность образовательного и воспитательного процесса в каждом детском саду, так как именно родительская общественность непосредственно заинтересована в повышении качества образования и развития своих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78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Родители – первые педагоги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статья 18 Федерального закона Российской Федерации "Об образовании в РФ</a:t>
            </a:r>
            <a:r>
              <a:rPr lang="ru-RU" dirty="0" smtClean="0"/>
              <a:t>»«</a:t>
            </a:r>
          </a:p>
          <a:p>
            <a:endParaRPr lang="ru-RU" dirty="0"/>
          </a:p>
          <a:p>
            <a:r>
              <a:rPr lang="ru-RU" dirty="0" smtClean="0"/>
              <a:t>Родители </a:t>
            </a:r>
            <a:r>
              <a:rPr lang="ru-RU" dirty="0"/>
              <a:t>обязаны заложить основы физического, нравственного, интеллектуального развития личности в раннем детском возрасте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042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3068960"/>
            <a:ext cx="6984776" cy="7200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СПАСИБО ЗА ВНИМАНИЕ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30185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Когда?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u="sng" dirty="0" smtClean="0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С </a:t>
            </a:r>
            <a:r>
              <a:rPr lang="ru-RU" u="sng" dirty="0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1 сентября 2023 года все дошкольные образовательные учреждения на территории России </a:t>
            </a:r>
            <a:r>
              <a:rPr lang="ru-RU" u="sng" dirty="0" smtClean="0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перешли </a:t>
            </a:r>
            <a:r>
              <a:rPr lang="ru-RU" u="sng" dirty="0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на работу по новой Федеральной образовательной программе дошкольного образования (ФОП ДО), утвержденной приказом </a:t>
            </a:r>
            <a:r>
              <a:rPr lang="ru-RU" u="sng" dirty="0" err="1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Минпросвещения</a:t>
            </a:r>
            <a:r>
              <a:rPr lang="ru-RU" u="sng" dirty="0">
                <a:solidFill>
                  <a:srgbClr val="000000"/>
                </a:solidFill>
                <a:latin typeface="XO Thames"/>
                <a:ea typeface="Times New Roman"/>
                <a:cs typeface="Calibri"/>
              </a:rPr>
              <a:t> РФ  от 25.11 2022г. № 1028.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9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Зачем?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Единая федеральная образовательная программа действительно необходима для обеспечения единого образовательного пространства, для объединения нашей страны на базе российских традиционных ценностей, постановки четких целей и задач перед воспитателями и руководителями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80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истории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Киевской Руси воспитание детей всех возрастов осуществлялось преимущественно в семье</a:t>
            </a:r>
          </a:p>
          <a:p>
            <a:r>
              <a:rPr lang="ru-RU" dirty="0" smtClean="0"/>
              <a:t>Первый бесплатный «народный детский сад» в России был открыт в 1866 г. в Петербурге</a:t>
            </a:r>
          </a:p>
          <a:p>
            <a:r>
              <a:rPr lang="ru-RU" dirty="0" smtClean="0"/>
              <a:t>Начало </a:t>
            </a:r>
            <a:r>
              <a:rPr lang="en-US" dirty="0" smtClean="0"/>
              <a:t>XX</a:t>
            </a:r>
            <a:r>
              <a:rPr lang="ru-RU" dirty="0" smtClean="0"/>
              <a:t> в. Дошкольное образования для интеллигенции и буржуазии – платное, бесплатное – для низших слоев населения</a:t>
            </a:r>
          </a:p>
          <a:p>
            <a:r>
              <a:rPr lang="ru-RU" dirty="0" smtClean="0"/>
              <a:t>1917 г. – «Декларация по дошкольному воспитанию»</a:t>
            </a:r>
          </a:p>
          <a:p>
            <a:r>
              <a:rPr lang="ru-RU" dirty="0" smtClean="0"/>
              <a:t>2010 г. – закон «Об утверждении Федеральной программы развития образования»</a:t>
            </a:r>
          </a:p>
          <a:p>
            <a:r>
              <a:rPr lang="ru-RU" dirty="0" smtClean="0"/>
              <a:t>2013 г. – Федеральный государственный образовательный стандарт </a:t>
            </a:r>
          </a:p>
          <a:p>
            <a:r>
              <a:rPr lang="ru-RU" dirty="0" smtClean="0"/>
              <a:t>Насчитывалась 21 образовательная программа в Навигаторе образовательных программ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9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ФОП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Разностороннее </a:t>
            </a:r>
            <a:r>
              <a:rPr lang="ru-RU" dirty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  <a:r>
              <a:rPr lang="ru-RU" dirty="0" smtClean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.</a:t>
            </a:r>
            <a:endParaRPr lang="ru-R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59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Что это за программа?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245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dirty="0"/>
              <a:t>Федеральная образовательная программа дошкольного образования (ФОП ДО) </a:t>
            </a:r>
            <a:r>
              <a:rPr lang="ru-RU" sz="9600" dirty="0"/>
              <a:t>- это норматив, который был разработан с целью реализации нескольких функций:</a:t>
            </a:r>
          </a:p>
          <a:p>
            <a:pPr marL="0" indent="0">
              <a:buNone/>
            </a:pPr>
            <a:r>
              <a:rPr lang="ru-RU" sz="9600" dirty="0"/>
              <a:t>●создать единое федеральное образовательное пространство для воспитания и развития дошкольников;</a:t>
            </a:r>
          </a:p>
          <a:p>
            <a:pPr marL="0" indent="0">
              <a:buNone/>
            </a:pPr>
            <a:r>
              <a:rPr lang="ru-RU" sz="9600" dirty="0"/>
              <a:t>●обеспечить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0" indent="0">
              <a:buNone/>
            </a:pPr>
            <a:r>
              <a:rPr lang="ru-RU" sz="9600" dirty="0"/>
              <a:t>●создать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0" indent="0">
              <a:buNone/>
            </a:pPr>
            <a:r>
              <a:rPr lang="ru-RU" sz="9600" dirty="0"/>
              <a:t>●воспитывать и развивать ребенка с активной гражданской позицией, патриотическими взглядами и ценностями.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0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Главная особенность ФОП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позволяет </a:t>
            </a:r>
            <a:r>
              <a:rPr lang="ru-RU" dirty="0"/>
              <a:t>объединить образование и воспитание дошкольников в один гармоничный процесс.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88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Возрастные группы в ФОП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рождения до года (младенческий период)</a:t>
            </a:r>
          </a:p>
          <a:p>
            <a:r>
              <a:rPr lang="ru-RU" dirty="0" smtClean="0"/>
              <a:t>От 1 до 3 лет (ранний дошкольный период)</a:t>
            </a:r>
          </a:p>
          <a:p>
            <a:r>
              <a:rPr lang="ru-RU" dirty="0" smtClean="0"/>
              <a:t>От 3 до 7 лет (дошкольный период)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Детский сад разрабатывает и утверждает Образовательную программу в соответствии с ФГОС и ФОП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24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ОП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Должно обеспечивать физическое и психическое развитие ребенка в различных видах деятельности и охватывать направления обучения: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Познавательное</a:t>
            </a:r>
          </a:p>
          <a:p>
            <a:r>
              <a:rPr lang="ru-RU" dirty="0" smtClean="0"/>
              <a:t>Речевое</a:t>
            </a:r>
          </a:p>
          <a:p>
            <a:r>
              <a:rPr lang="ru-RU" dirty="0" smtClean="0"/>
              <a:t>Социально-коммуникативное</a:t>
            </a:r>
          </a:p>
          <a:p>
            <a:r>
              <a:rPr lang="ru-RU" dirty="0" smtClean="0"/>
              <a:t>Художественно-эстетическое</a:t>
            </a:r>
          </a:p>
          <a:p>
            <a:r>
              <a:rPr lang="ru-RU" dirty="0" smtClean="0"/>
              <a:t>Физическое </a:t>
            </a:r>
          </a:p>
        </p:txBody>
      </p:sp>
    </p:spTree>
    <p:extLst>
      <p:ext uri="{BB962C8B-B14F-4D97-AF65-F5344CB8AC3E}">
        <p14:creationId xmlns:p14="http://schemas.microsoft.com/office/powerpoint/2010/main" val="359835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5366</TotalTime>
  <Words>489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ФОП – Федеральная образовательная программа</vt:lpstr>
      <vt:lpstr>Когда?</vt:lpstr>
      <vt:lpstr>Зачем?</vt:lpstr>
      <vt:lpstr>Немного истории</vt:lpstr>
      <vt:lpstr>Цель ФОП</vt:lpstr>
      <vt:lpstr>Что это за программа?</vt:lpstr>
      <vt:lpstr>Главная особенность ФОП</vt:lpstr>
      <vt:lpstr>Возрастные группы в ФОП</vt:lpstr>
      <vt:lpstr>Содержание ОП ДО</vt:lpstr>
      <vt:lpstr>Как было – как стало</vt:lpstr>
      <vt:lpstr>О содержании ФОП</vt:lpstr>
      <vt:lpstr> Взаимодействие педагогического коллектива с семьями воспитанников – обязательное условие реализации ДО</vt:lpstr>
      <vt:lpstr>Родители – первые педагоги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ФОП – Федеральная образовательная программа</dc:title>
  <dc:creator>Hp</dc:creator>
  <cp:lastModifiedBy>Hp</cp:lastModifiedBy>
  <cp:revision>8</cp:revision>
  <dcterms:created xsi:type="dcterms:W3CDTF">2023-11-17T11:46:12Z</dcterms:created>
  <dcterms:modified xsi:type="dcterms:W3CDTF">2023-11-21T05:23:45Z</dcterms:modified>
</cp:coreProperties>
</file>