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84" r:id="rId5"/>
    <p:sldId id="276" r:id="rId6"/>
    <p:sldId id="275" r:id="rId7"/>
    <p:sldId id="274" r:id="rId8"/>
    <p:sldId id="259" r:id="rId9"/>
    <p:sldId id="257" r:id="rId10"/>
    <p:sldId id="260" r:id="rId11"/>
    <p:sldId id="261" r:id="rId12"/>
    <p:sldId id="283" r:id="rId13"/>
    <p:sldId id="262" r:id="rId14"/>
    <p:sldId id="263" r:id="rId15"/>
    <p:sldId id="264" r:id="rId16"/>
    <p:sldId id="282" r:id="rId17"/>
    <p:sldId id="265" r:id="rId18"/>
    <p:sldId id="267" r:id="rId19"/>
    <p:sldId id="268" r:id="rId20"/>
    <p:sldId id="280" r:id="rId21"/>
    <p:sldId id="269" r:id="rId22"/>
    <p:sldId id="270" r:id="rId23"/>
    <p:sldId id="273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D9FF"/>
    <a:srgbClr val="008A3E"/>
    <a:srgbClr val="003399"/>
    <a:srgbClr val="FFD9D9"/>
    <a:srgbClr val="FFC1C1"/>
    <a:srgbClr val="FFD13F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1" autoAdjust="0"/>
    <p:restoredTop sz="94652" autoAdjust="0"/>
  </p:normalViewPr>
  <p:slideViewPr>
    <p:cSldViewPr>
      <p:cViewPr varScale="1">
        <p:scale>
          <a:sx n="84" d="100"/>
          <a:sy n="84" d="100"/>
        </p:scale>
        <p:origin x="-131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microsoft.com/office/2007/relationships/hdphoto" Target="../media/hdphoto5.wdp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1.wdp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988840"/>
            <a:ext cx="8892000" cy="1296000"/>
          </a:xfrm>
          <a:prstGeom prst="roundRect">
            <a:avLst>
              <a:gd name="adj" fmla="val 11663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6600" b="1" spc="6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РЕБЁНКА</a:t>
            </a:r>
            <a:endParaRPr lang="ru-RU" sz="6600" b="1" spc="6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44208" y="404664"/>
            <a:ext cx="2448000" cy="172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86776" y="2142858"/>
            <a:ext cx="23241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имеют право жить 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своими родителями 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никому не позволено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 разлучать.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498836"/>
            <a:ext cx="5987381" cy="422630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379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2304">
            <a:off x="6721173" y="670417"/>
            <a:ext cx="890332" cy="8596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240" y="2636921"/>
            <a:ext cx="702809" cy="713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891" y="2077666"/>
            <a:ext cx="783658" cy="8318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037" y="1340768"/>
            <a:ext cx="961609" cy="904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368034"/>
            <a:ext cx="6408712" cy="46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062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32656"/>
            <a:ext cx="657666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2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282" y="692696"/>
            <a:ext cx="1751544" cy="3735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5933656" y="2420888"/>
            <a:ext cx="1277496" cy="1277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11399" y="3755548"/>
            <a:ext cx="952149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428" y="1052736"/>
            <a:ext cx="1191050" cy="1080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404664"/>
            <a:ext cx="590450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98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рисунки\НАГЛЯДНЫЕ ПОСОБИЯ\ПРАЗДНИКИ\День ребенка\1269689125_screenhunter_02-mar_-27-21_2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695"/>
            <a:ext cx="5709960" cy="42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4883" y="548680"/>
            <a:ext cx="3232332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3458" y="3360266"/>
            <a:ext cx="1368685" cy="13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933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9040"/>
            <a:ext cx="8713788" cy="633412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ребёнок имеет право на досуг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259172"/>
            <a:ext cx="1823057" cy="1608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63" y="1076511"/>
            <a:ext cx="4773901" cy="358042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36096" y="912452"/>
            <a:ext cx="3112178" cy="23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7544" y="332656"/>
            <a:ext cx="6480720" cy="45392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48264" y="836712"/>
            <a:ext cx="158272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1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326907"/>
            <a:ext cx="5829445" cy="4110205"/>
          </a:xfrm>
        </p:spPr>
      </p:pic>
      <p:pic>
        <p:nvPicPr>
          <p:cNvPr id="2050" name="Picture 2" descr="E:\Мои рисунки\ОФОРМЛЕНИЕ\Анимационные картинки\Разное\animashki-deti-63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703" y="3574197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63314" y="476672"/>
            <a:ext cx="2685150" cy="18002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314" y="2567266"/>
            <a:ext cx="2685149" cy="201386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0062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7824" y="519288"/>
            <a:ext cx="5858934" cy="42350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367644" y="1605884"/>
            <a:ext cx="1353306" cy="1353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157" y="2852936"/>
            <a:ext cx="1725987" cy="1636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7524" y="620688"/>
            <a:ext cx="1080120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52" y="3429000"/>
            <a:ext cx="1202605" cy="13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30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484" y="278106"/>
            <a:ext cx="8229600" cy="850900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Дети-инвалиды имеют право на заботу</a:t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их физическом и психологическом состоянии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851920" y="3212976"/>
            <a:ext cx="4896172" cy="16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241" y="1129006"/>
            <a:ext cx="1453593" cy="2498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285875"/>
            <a:ext cx="1296144" cy="2186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01879" y="2626640"/>
            <a:ext cx="3954735" cy="200145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1285875"/>
            <a:ext cx="3801103" cy="3619855"/>
          </a:xfrm>
          <a:prstGeom prst="roundRect">
            <a:avLst>
              <a:gd name="adj" fmla="val 26023"/>
            </a:avLst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995288"/>
            <a:ext cx="1022249" cy="17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28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7577" y="1700808"/>
            <a:ext cx="2445643" cy="2329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653" y="476672"/>
            <a:ext cx="3180515" cy="439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1112545"/>
            <a:ext cx="288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ноября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Генеральная Ассамблея ООН приняла Декларацию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ребёнка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157" y="836712"/>
            <a:ext cx="20944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1989 год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010569"/>
            <a:ext cx="2402582" cy="3519098"/>
          </a:xfr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4776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520280" cy="4018458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дети независимо от цвета кожи,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языка, религии, пола имеют равные права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43808" y="476672"/>
            <a:ext cx="6022036" cy="4248472"/>
          </a:xfrm>
        </p:spPr>
      </p:pic>
    </p:spTree>
    <p:extLst>
      <p:ext uri="{BB962C8B-B14F-4D97-AF65-F5344CB8AC3E}">
        <p14:creationId xmlns:p14="http://schemas.microsoft.com/office/powerpoint/2010/main" xmlns="" val="234920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23526" y="476672"/>
            <a:ext cx="4320481" cy="43924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руки возьмёмся,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Встанем в круг.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человек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Человеку друг.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руки возьмёмся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пойдёт по земле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Огромный хоровод!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1" y="332656"/>
            <a:ext cx="4555939" cy="44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66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43808" y="421905"/>
            <a:ext cx="6048672" cy="4399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7" y="332656"/>
            <a:ext cx="2828851" cy="47551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Милые дети,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Счастья цветочки!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Мальчики наши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И девочки-дочки!</a:t>
            </a:r>
          </a:p>
          <a:p>
            <a:pPr>
              <a:spcBef>
                <a:spcPts val="600"/>
              </a:spcBef>
            </a:pPr>
            <a:r>
              <a:rPr lang="ru-RU" b="1" spc="120" dirty="0" smtClean="0">
                <a:ln w="11430"/>
                <a:solidFill>
                  <a:srgbClr val="0070C0"/>
                </a:solidFill>
              </a:rPr>
              <a:t>Вас мы лелеем,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Растим, обожаем,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Как вы взрослеете –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Не замечаем!</a:t>
            </a:r>
          </a:p>
          <a:p>
            <a:pPr>
              <a:spcBef>
                <a:spcPts val="600"/>
              </a:spcBef>
            </a:pPr>
            <a:r>
              <a:rPr lang="ru-RU" b="1" spc="120" dirty="0" smtClean="0">
                <a:ln w="11430"/>
                <a:solidFill>
                  <a:srgbClr val="0070C0"/>
                </a:solidFill>
              </a:rPr>
              <a:t>Вы – наша радость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И трудности наши,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Так становитесь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Умнее и краше!</a:t>
            </a:r>
          </a:p>
          <a:p>
            <a:pPr>
              <a:spcBef>
                <a:spcPts val="600"/>
              </a:spcBef>
            </a:pPr>
            <a:r>
              <a:rPr lang="ru-RU" b="1" spc="120" dirty="0" smtClean="0">
                <a:ln w="11430"/>
                <a:solidFill>
                  <a:srgbClr val="0070C0"/>
                </a:solidFill>
              </a:rPr>
              <a:t>Гордость вы наша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И в жизни везенье,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Вы – благодарное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Нас продолженье!</a:t>
            </a:r>
            <a:endParaRPr lang="ru-RU" b="1" spc="120" dirty="0">
              <a:ln w="1143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78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440" y="417584"/>
            <a:ext cx="3240000" cy="2867400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467544" y="908719"/>
            <a:ext cx="4608512" cy="3981351"/>
          </a:xfrm>
          <a:prstGeom prst="verticalScroll">
            <a:avLst>
              <a:gd name="adj" fmla="val 6494"/>
            </a:avLst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1822" y="368688"/>
            <a:ext cx="4392488" cy="504000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источники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www.detsad14.ru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vtoroklaski.blogspot.com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www.liveinternet.ru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ribka.edu22.info/prava-rebenka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ds762.mskobr.ru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likebook.ru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school60.centerstart.ru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www.molschool.narod.ru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gorod-scherbinka.ru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detsad32.ouvlad.ru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crtdij.narod.ru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smayls.ru/animashki</a:t>
            </a:r>
            <a:endParaRPr lang="ru-RU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4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8746" y="332656"/>
            <a:ext cx="5857430" cy="1152128"/>
          </a:xfrm>
        </p:spPr>
        <p:txBody>
          <a:bodyPr anchor="t"/>
          <a:lstStyle/>
          <a:p>
            <a:pPr algn="l"/>
            <a: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Лучший способ сделать детей хорошими – </a:t>
            </a:r>
            <a:b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      это сделать их счастливыми.</a:t>
            </a:r>
            <a:b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     Оскар Уайльд</a:t>
            </a:r>
            <a:endParaRPr lang="ru-RU" sz="2000" b="1" i="1" dirty="0">
              <a:solidFill>
                <a:srgbClr val="003399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8144" y="404664"/>
            <a:ext cx="2800974" cy="269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8104" y="3140968"/>
            <a:ext cx="339610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1954году Генеральная Ассамблея ООН рекомендовала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странам отмечать Всемирный день ребёнка.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5881" y="1626593"/>
            <a:ext cx="4968552" cy="315241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6396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84168" y="332656"/>
            <a:ext cx="2916000" cy="4824536"/>
          </a:xfrm>
          <a:prstGeom prst="rect">
            <a:avLst/>
          </a:prstGeom>
        </p:spPr>
        <p:txBody>
          <a:bodyPr anchor="t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Много праздников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на свете,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Всех не сосчитать!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Любят взрослые и дети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Вместе их встречать!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Но сегодня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День ребёнка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Празднует весь Мир!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От Москвы и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до Камчатки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Весть летит в эфир: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Поздравляем!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Любим! Верим!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Мир вам сохраним!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Подрастайте! Улыбайтесь!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Мы вас защитим!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5760640" cy="431438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098" name="Picture 2" descr="E:\Мои рисунки\ОФОРМЛЕНИЕ\Анимационные картинки\Погода\animashki-pogoda-1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752"/>
            <a:ext cx="6198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441" y="2633865"/>
            <a:ext cx="732478" cy="1555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31991" y="2492896"/>
            <a:ext cx="735753" cy="1354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55" y="3789039"/>
            <a:ext cx="957812" cy="1002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66710" y="4077160"/>
            <a:ext cx="792000" cy="79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92080" y="1700808"/>
            <a:ext cx="648000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3989"/>
            <a:ext cx="877639" cy="7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12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3024336" cy="2448272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июня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отмечается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 защиты детей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13144"/>
            <a:ext cx="5448899" cy="4212000"/>
          </a:xfrm>
          <a:ln w="57150"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350304"/>
            <a:ext cx="2456232" cy="26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68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 flipH="1">
            <a:off x="2843808" y="560191"/>
            <a:ext cx="2888726" cy="1660865"/>
          </a:xfrm>
          <a:prstGeom prst="cloudCallout">
            <a:avLst>
              <a:gd name="adj1" fmla="val -64137"/>
              <a:gd name="adj2" fmla="val 53475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100000" sy="100000" flip="none" algn="tl"/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5199053" cy="2898080"/>
          </a:xfrm>
        </p:spPr>
        <p:txBody>
          <a:bodyPr anchor="t"/>
          <a:lstStyle/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По извилистой дорожке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Шли по миру чьи-то ножки.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Вдаль смотря широкими  глазами,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Шел малыш знакомиться с правами.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Рядом мама крепко за руку держала,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В путь-дорогу 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малыша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сопровождала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24128" y="332656"/>
            <a:ext cx="3199654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536" y="490466"/>
            <a:ext cx="1391090" cy="1454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86324">
            <a:off x="3308803" y="396574"/>
            <a:ext cx="1648197" cy="14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69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00400" cy="4176464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Знать  должны 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и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взрослые,  и  дети</a:t>
            </a:r>
            <a:b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  правах, что  защищают 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нас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  свете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.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49068" y="332657"/>
            <a:ext cx="5303323" cy="4104456"/>
          </a:xfrm>
        </p:spPr>
      </p:pic>
    </p:spTree>
    <p:extLst>
      <p:ext uri="{BB962C8B-B14F-4D97-AF65-F5344CB8AC3E}">
        <p14:creationId xmlns:p14="http://schemas.microsoft.com/office/powerpoint/2010/main" xmlns="" val="120433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39952" y="980728"/>
            <a:ext cx="4680519" cy="3672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ребёнок имеет право на жизнь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552" y="1052736"/>
            <a:ext cx="3322475" cy="3816423"/>
          </a:xfrm>
          <a:prstGeom prst="snip2DiagRect">
            <a:avLst>
              <a:gd name="adj1" fmla="val 14096"/>
              <a:gd name="adj2" fmla="val 2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11960" y="1462132"/>
            <a:ext cx="4464496" cy="30469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Вовочки и Леночки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Андрюшки 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Аришки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Каждый день рождаются 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девчонки и мальчишки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Пользуются с первых 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дней правами своими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Ведь рождаясь человек   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получает своё имя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96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323528" y="259317"/>
            <a:ext cx="2520280" cy="2953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61059" y="404664"/>
            <a:ext cx="5809610" cy="4176464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179512" y="3223639"/>
            <a:ext cx="4343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Знают все на свете взрослые и дети,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Что семья наш лучший друг на большой планете.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297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Слайд 1</vt:lpstr>
      <vt:lpstr>Слайд 2</vt:lpstr>
      <vt:lpstr>Лучший способ сделать детей хорошими –        это сделать их счастливыми.                                                                     Оскар Уайльд</vt:lpstr>
      <vt:lpstr>Слайд 4</vt:lpstr>
      <vt:lpstr>1 июня отмечается Международный день защиты детей</vt:lpstr>
      <vt:lpstr>По извилистой дорожке  Шли по миру чьи-то ножки.  Вдаль смотря широкими  глазами,  Шел малыш знакомиться с правами.  Рядом мама крепко за руку держала,  В путь-дорогу малыша сопровождала.</vt:lpstr>
      <vt:lpstr>Знать  должны   и  взрослые,  и  дети о  правах, что  защищают  нас  на  свете.</vt:lpstr>
      <vt:lpstr>Каждый ребёнок имеет право на жизнь</vt:lpstr>
      <vt:lpstr>Слайд 9</vt:lpstr>
      <vt:lpstr>Слайд 10</vt:lpstr>
      <vt:lpstr>Слайд 11</vt:lpstr>
      <vt:lpstr>Слайд 12</vt:lpstr>
      <vt:lpstr>Слайд 13</vt:lpstr>
      <vt:lpstr>Слайд 14</vt:lpstr>
      <vt:lpstr>Каждый ребёнок имеет право на досуг</vt:lpstr>
      <vt:lpstr>Слайд 16</vt:lpstr>
      <vt:lpstr>Слайд 17</vt:lpstr>
      <vt:lpstr>Слайд 18</vt:lpstr>
      <vt:lpstr>Дети-инвалиды имеют право на заботу об их физическом и психологическом состоянии</vt:lpstr>
      <vt:lpstr>Все дети независимо от цвета кожи, языка, религии, пола имеют равные права</vt:lpstr>
      <vt:lpstr>Слайд 21</vt:lpstr>
      <vt:lpstr>Слайд 22</vt:lpstr>
      <vt:lpstr>Используемые источники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ребенка</dc:title>
  <dc:subject>Правовое воспитание</dc:subject>
  <dc:creator>Шелдышева Раиса</dc:creator>
  <cp:lastModifiedBy>Пользователь</cp:lastModifiedBy>
  <cp:revision>825</cp:revision>
  <dcterms:created xsi:type="dcterms:W3CDTF">2010-05-23T14:28:12Z</dcterms:created>
  <dcterms:modified xsi:type="dcterms:W3CDTF">2018-11-20T10:25:47Z</dcterms:modified>
  <cp:contentStatus>для старших дошкольников</cp:contentStatus>
</cp:coreProperties>
</file>